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57" r:id="rId4"/>
    <p:sldId id="260" r:id="rId5"/>
    <p:sldId id="259" r:id="rId6"/>
    <p:sldId id="262" r:id="rId7"/>
    <p:sldId id="261" r:id="rId8"/>
    <p:sldId id="263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78"/>
    <p:restoredTop sz="60132"/>
  </p:normalViewPr>
  <p:slideViewPr>
    <p:cSldViewPr snapToGrid="0" snapToObjects="1">
      <p:cViewPr varScale="1">
        <p:scale>
          <a:sx n="93" d="100"/>
          <a:sy n="93" d="100"/>
        </p:scale>
        <p:origin x="19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55B53D-30C2-B845-84FD-24FB9714BD71}" type="datetimeFigureOut">
              <a:rPr lang="en-US" smtClean="0"/>
              <a:t>2/20/17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4948D-C5FA-6747-8B81-CB9DBE3DB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3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ndroid.com/intl/es/reference/android/widget/CompoundButton.html" TargetMode="External"/><Relationship Id="rId4" Type="http://schemas.openxmlformats.org/officeDocument/2006/relationships/hyperlink" Target="http://www.hermosaprogramacion.com/2014/08/xml-lenguaje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ermosaprogramacion.com/2015/08/tutorial-layouts-en-android/" TargetMode="External"/><Relationship Id="rId4" Type="http://schemas.openxmlformats.org/officeDocument/2006/relationships/hyperlink" Target="https://www.google.com/design/spec/components/selection-controls.html#selection-controls-radio-button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ndroid.com/intl/es/reference/android/widget/CompoundButton.html" TargetMode="External"/><Relationship Id="rId4" Type="http://schemas.openxmlformats.org/officeDocument/2006/relationships/hyperlink" Target="http://www.hermosaprogramacion.com/2014/08/xml-lenguaje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ermosaprogramacion.com/2016/03/edittext-android/" TargetMode="External"/><Relationship Id="rId4" Type="http://schemas.openxmlformats.org/officeDocument/2006/relationships/hyperlink" Target="http://www.hermosaprogramacion.com/2015/08/tutorial-layouts-en-android/" TargetMode="External"/><Relationship Id="rId5" Type="http://schemas.openxmlformats.org/officeDocument/2006/relationships/hyperlink" Target="http://developer.android.com/intl/es/guide/topics/ui/controls/radiobutton.html" TargetMode="External"/><Relationship Id="rId6" Type="http://schemas.openxmlformats.org/officeDocument/2006/relationships/hyperlink" Target="http://www.hermosaprogramacion.com/2016/02/controles-tutorial-botones-android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Relationship Id="rId3" Type="http://schemas.openxmlformats.org/officeDocument/2006/relationships/hyperlink" Target="http://developer.android.com/intl/es/reference/android/widget/RadioButton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948D-C5FA-6747-8B81-CB9DBE3DBB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93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obtención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radio button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isChecked</a:t>
            </a:r>
            <a:r>
              <a:rPr lang="en-US" dirty="0" smtClean="0"/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CompoundButton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retorno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true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“On”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 </a:t>
            </a:r>
            <a:r>
              <a:rPr lang="en-US" dirty="0" smtClean="0"/>
              <a:t>false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“Off”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Obtener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desde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RadioGroup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grupo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 </a:t>
            </a:r>
            <a:r>
              <a:rPr lang="en-US" dirty="0" err="1" smtClean="0"/>
              <a:t>RadioButton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getCheckedRadioButtonId</a:t>
            </a:r>
            <a:r>
              <a:rPr lang="en-US" dirty="0" smtClean="0"/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Cambiar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Estado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RadioButton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CompoundButton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mChecked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notación XML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 define con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android:checked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intuitivo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se 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atribuye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valor true y Off a false 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endParaRPr lang="en-US" dirty="0" smtClean="0"/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948D-C5FA-6747-8B81-CB9DBE3DBB6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826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en-US" dirty="0" err="1" smtClean="0"/>
              <a:t>RadioGroup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extiende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LinearLayout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android:orientation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alineación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radio buttons.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horizontal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android:checked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radio button.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documentación oficial del Material Design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especifican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un Radio Button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atravesar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hover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radio button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eventos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focused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sistema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navegación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android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enfocó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radio button</a:t>
            </a: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presionado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radio button</a:t>
            </a: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disabled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radio button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habilitado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interacción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disabled-focused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disabled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+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focused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color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radio button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android:colorAccent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que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principal de la app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948D-C5FA-6747-8B81-CB9DBE3DBB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993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obtención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radio button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isChecked</a:t>
            </a:r>
            <a:r>
              <a:rPr lang="en-US" dirty="0" smtClean="0"/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CompoundButton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retorno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true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“On”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 </a:t>
            </a:r>
            <a:r>
              <a:rPr lang="en-US" dirty="0" smtClean="0"/>
              <a:t>false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“Off”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Obtener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desde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RadioGroup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grupo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 </a:t>
            </a:r>
            <a:r>
              <a:rPr lang="en-US" dirty="0" err="1" smtClean="0"/>
              <a:t>RadioButton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getCheckedRadioButtonId</a:t>
            </a:r>
            <a:r>
              <a:rPr lang="en-US" dirty="0" smtClean="0"/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Cambiar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Estado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RadioButton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CompoundButton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mChecked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notación XML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 define con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android:checked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intuitivo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se 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atribuye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valor true y Off a false 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estructura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switch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buena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isChecked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radio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así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intercambiar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visibilidad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constantes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VISIBLE y GONE 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View</a:t>
            </a:r>
          </a:p>
          <a:p>
            <a:endParaRPr lang="en-US" dirty="0" smtClean="0"/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948D-C5FA-6747-8B81-CB9DBE3DBB6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353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cliente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Conjunto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dos radios.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formulario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campos de texto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RadioButton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marcado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“Particular”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tendremos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campos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visibles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Sin embargo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seleccionar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Corporativo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intercambiar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visibilidad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siguiente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diagrama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resume la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estructura del 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views,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procesa los eventos de click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un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RadioButton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View.OnClickListener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sección de botones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setOnClickListener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escucha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anónima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estructura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onClick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luego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android:onClick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Radio Button.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948D-C5FA-6747-8B81-CB9DBE3DBB6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0598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pPr fontAlgn="base"/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OnCheckedChangeListener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RadioGroup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escucha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RadioGroup.OnCheckedChangeListener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reacciona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ante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hijos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Simplemente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setOnCheckedChangeListener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anónima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grupo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RadioButtons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Programáticamente</a:t>
            </a:r>
            <a:endParaRPr lang="en-US" sz="1200" b="1" i="0" kern="1200" cap="all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constructores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RadioButton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cuyo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RadioButton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opcion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new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RadioButton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(this);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4948D-C5FA-6747-8B81-CB9DBE3DBB6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326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634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512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602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5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15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700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6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436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159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059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51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9F74F-06D6-2949-9439-368D09C03F5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3EA9A-4465-444A-86BE-3D6CE3358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57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06924" y="2852224"/>
            <a:ext cx="488197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CLASS 7</a:t>
            </a:r>
          </a:p>
          <a:p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-</a:t>
            </a:r>
            <a:r>
              <a:rPr lang="en-US" sz="4800" dirty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C</a:t>
            </a:r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heckbox</a:t>
            </a:r>
          </a:p>
          <a:p>
            <a:r>
              <a:rPr lang="en-US" sz="4800" dirty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-</a:t>
            </a:r>
            <a:r>
              <a:rPr lang="en-US" sz="4800" dirty="0" err="1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RadioButton</a:t>
            </a:r>
            <a:endParaRPr lang="en-US" sz="4800" dirty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503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90751" y="774042"/>
            <a:ext cx="1001049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isCheked</a:t>
            </a:r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</a:t>
            </a:r>
          </a:p>
          <a:p>
            <a:r>
              <a:rPr lang="en-US" sz="4800" dirty="0" err="1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getCheckedRadioButtonId</a:t>
            </a:r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</a:t>
            </a:r>
          </a:p>
          <a:p>
            <a:r>
              <a:rPr lang="en-US" sz="4800" dirty="0" err="1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getChildAt</a:t>
            </a:r>
            <a:r>
              <a:rPr lang="en-US" sz="4800" dirty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</a:t>
            </a:r>
            <a:endParaRPr lang="en-US" sz="4800" dirty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572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15950"/>
            <a:ext cx="8354291" cy="511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896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61260" y="450277"/>
            <a:ext cx="100097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OnCheckedChangeListener</a:t>
            </a:r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73" y="1381278"/>
            <a:ext cx="70104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14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90751" y="774042"/>
            <a:ext cx="1001049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isCheked</a:t>
            </a:r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</a:t>
            </a:r>
          </a:p>
          <a:p>
            <a:r>
              <a:rPr lang="en-US" sz="4800" dirty="0" err="1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getCheckedRadioButtonId</a:t>
            </a:r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</a:t>
            </a:r>
          </a:p>
          <a:p>
            <a:r>
              <a:rPr lang="en-US" sz="4800" dirty="0" err="1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getChildAt</a:t>
            </a:r>
            <a:r>
              <a:rPr lang="en-US" sz="4800" dirty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</a:t>
            </a:r>
            <a:endParaRPr lang="en-US" sz="4800" dirty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584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5683"/>
            <a:ext cx="12192000" cy="44266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83746" y="192343"/>
            <a:ext cx="5573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Material Design</a:t>
            </a:r>
            <a:endParaRPr lang="en-US" sz="4800" dirty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510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44710" y="2274838"/>
            <a:ext cx="472808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isChecked</a:t>
            </a:r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</a:t>
            </a:r>
          </a:p>
          <a:p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setChecked</a:t>
            </a:r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</a:t>
            </a:r>
          </a:p>
          <a:p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setEnabled</a:t>
            </a:r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</a:t>
            </a:r>
            <a:endParaRPr lang="en-US" sz="4800" dirty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90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1482" y="2074421"/>
            <a:ext cx="94310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OnCheckedChangeListener</a:t>
            </a:r>
            <a:endParaRPr lang="en-US" sz="4800" dirty="0" smtClean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  <a:p>
            <a:endParaRPr lang="en-US" sz="4800" dirty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252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16117" y="2790316"/>
            <a:ext cx="575147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app:buttonTint</a:t>
            </a:r>
            <a:endParaRPr lang="en-US" sz="4800" dirty="0" smtClean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  <a:p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android:theme</a:t>
            </a:r>
            <a:endParaRPr lang="en-US" sz="4800" dirty="0" smtClean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  <a:p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android:button</a:t>
            </a:r>
            <a:endParaRPr lang="en-US" sz="4800" dirty="0" smtClean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947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16117" y="2790316"/>
            <a:ext cx="575147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CheckBox</a:t>
            </a:r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</a:t>
            </a:r>
          </a:p>
          <a:p>
            <a:pPr algn="ctr"/>
            <a:r>
              <a:rPr lang="en-US" sz="4800" dirty="0" err="1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addView</a:t>
            </a:r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() </a:t>
            </a:r>
          </a:p>
        </p:txBody>
      </p:sp>
    </p:spTree>
    <p:extLst>
      <p:ext uri="{BB962C8B-B14F-4D97-AF65-F5344CB8AC3E}">
        <p14:creationId xmlns:p14="http://schemas.microsoft.com/office/powerpoint/2010/main" val="192291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06924" y="2852224"/>
            <a:ext cx="48819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-</a:t>
            </a:r>
            <a:r>
              <a:rPr lang="en-US" sz="4800" dirty="0" err="1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RadioButton</a:t>
            </a:r>
            <a:endParaRPr lang="en-US" sz="4800" dirty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770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5084"/>
            <a:ext cx="8659091" cy="31439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571009"/>
            <a:ext cx="8662026" cy="314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42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</TotalTime>
  <Words>91</Words>
  <Application>Microsoft Macintosh PowerPoint</Application>
  <PresentationFormat>Widescreen</PresentationFormat>
  <Paragraphs>79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Chalkduster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18</cp:revision>
  <dcterms:created xsi:type="dcterms:W3CDTF">2017-02-10T15:09:14Z</dcterms:created>
  <dcterms:modified xsi:type="dcterms:W3CDTF">2017-02-20T21:04:07Z</dcterms:modified>
</cp:coreProperties>
</file>

<file path=docProps/thumbnail.jpeg>
</file>